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8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32CD6C9-FC06-3769-540F-27E3B02DA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90C71423-D106-5431-6D77-AAF48CAF25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FD27DDF-AD7D-945F-FEFC-D304818CB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D6B12-5416-4E92-A6F0-D40E7B8B8396}" type="datetimeFigureOut">
              <a:rPr lang="zh-HK" altLang="en-US" smtClean="0"/>
              <a:t>25/9/2026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A33511F-234F-E34E-5690-4743B1595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A45EBF6-FF95-1C44-27DD-C8A3A035D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67C5-2788-4CC2-88DF-611E41722CB7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892182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15F8F17-B919-4C14-6080-04CA4F73A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20A90D1-632E-AEAC-5DC9-DCC2E7E6DD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E133801-A75E-BC93-B55A-E994850C5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D6B12-5416-4E92-A6F0-D40E7B8B8396}" type="datetimeFigureOut">
              <a:rPr lang="zh-HK" altLang="en-US" smtClean="0"/>
              <a:t>25/9/2026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3DA1C01-24BF-15BE-ABE9-FC0407564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CA16C2B-F8A2-FC94-96F0-1DAA1C528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67C5-2788-4CC2-88DF-611E41722CB7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61991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2D2634A-52C6-1B67-50DF-C5925DC4B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C62D78F-3C09-8C9C-DCC3-14605A289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0BCD813-DC06-A276-C57F-14BD82C41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D6B12-5416-4E92-A6F0-D40E7B8B8396}" type="datetimeFigureOut">
              <a:rPr lang="zh-HK" altLang="en-US" smtClean="0"/>
              <a:t>25/9/2026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C4775C1-2DE6-CA83-8CD0-56E1F9F55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26CF11D-7AAA-200C-1B30-DC19DFCAE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67C5-2788-4CC2-88DF-611E41722CB7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651124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A2A2A00-C199-EAFA-BBA8-B036F43AB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0DBB96E-60AC-A61C-325F-0A6A4A3C75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FB544584-3384-5552-3661-60566DCDA8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43CDD40D-5A9D-666E-0E2B-7226A9E82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D6B12-5416-4E92-A6F0-D40E7B8B8396}" type="datetimeFigureOut">
              <a:rPr lang="zh-HK" altLang="en-US" smtClean="0"/>
              <a:t>25/9/2026</a:t>
            </a:fld>
            <a:endParaRPr lang="zh-HK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909E4E3C-C8CA-68EE-84D4-D80B8D024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22D02A7D-2338-DCC2-4DC2-4EE731820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67C5-2788-4CC2-88DF-611E41722CB7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477983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44A36CA-3764-CEB1-1C66-0763090A0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B85D49E-4037-C04B-3711-6EFBCE3284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D7FE9774-E0E8-3CAF-DD78-2C800D9067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104A18EA-F20D-3A61-4E3D-378AD491D7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3E964713-E277-C797-26C0-53BB259F33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4870F299-1458-411B-A91C-E0445548A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D6B12-5416-4E92-A6F0-D40E7B8B8396}" type="datetimeFigureOut">
              <a:rPr lang="zh-HK" altLang="en-US" smtClean="0"/>
              <a:t>25/9/2026</a:t>
            </a:fld>
            <a:endParaRPr lang="zh-HK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666FC278-EB5C-1574-09FA-DCA158253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B36A8FD4-5179-1B5D-7B9D-10DBDDC5A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67C5-2788-4CC2-88DF-611E41722CB7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877486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5D0DCDC-CA03-1B7C-D3C2-5C97AB7D0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7016F1F7-8357-FE40-8150-7745BA5D5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D6B12-5416-4E92-A6F0-D40E7B8B8396}" type="datetimeFigureOut">
              <a:rPr lang="zh-HK" altLang="en-US" smtClean="0"/>
              <a:t>25/9/2026</a:t>
            </a:fld>
            <a:endParaRPr lang="zh-HK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FE109DFA-5668-9FD3-D319-196B1B417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358E3709-D72E-91C3-1F87-93F14DBFF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67C5-2788-4CC2-88DF-611E41722CB7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979167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9ADF0590-9A53-AFB5-C335-96613FC2D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D6B12-5416-4E92-A6F0-D40E7B8B8396}" type="datetimeFigureOut">
              <a:rPr lang="zh-HK" altLang="en-US" smtClean="0"/>
              <a:t>25/9/2026</a:t>
            </a:fld>
            <a:endParaRPr lang="zh-HK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935BD6C3-1703-9030-E927-433D0E2A1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082A151A-CF94-FD0E-8393-A9EBD40AE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67C5-2788-4CC2-88DF-611E41722CB7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671138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4A46ED6-CF61-C01B-0260-EFB0BF1AE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E8E75C6-9692-D07F-67FE-A092809C1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6073B7CC-D2A7-8270-36F1-4B23F4FB43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370C4306-D0D1-9D8D-D8D4-626B47A5D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D6B12-5416-4E92-A6F0-D40E7B8B8396}" type="datetimeFigureOut">
              <a:rPr lang="zh-HK" altLang="en-US" smtClean="0"/>
              <a:t>25/9/2026</a:t>
            </a:fld>
            <a:endParaRPr lang="zh-HK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B90E0501-37BD-D04D-6944-B3A13A248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D89397AF-8B0B-487A-AC40-F4EBE66CC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67C5-2788-4CC2-88DF-611E41722CB7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385512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5984004-0D9B-677F-19BC-66E96C033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7483DAE3-7112-8862-42C0-22D1794EF0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HK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DD1D8FFE-F71D-58CF-D4F9-CB044F2C01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E93A201E-EF7F-A89C-3B3E-950AF27F2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D6B12-5416-4E92-A6F0-D40E7B8B8396}" type="datetimeFigureOut">
              <a:rPr lang="zh-HK" altLang="en-US" smtClean="0"/>
              <a:t>25/9/2026</a:t>
            </a:fld>
            <a:endParaRPr lang="zh-HK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AD91A660-CDFA-7E2C-BEC8-05CC0EAE0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65950B00-86B3-292B-6F86-193D58143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67C5-2788-4CC2-88DF-611E41722CB7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570198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ABA7A16-BE90-2BCA-2345-AEEECDB20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017B3399-4306-DCE6-BB17-71200E5EFF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BF658F6-098D-FDDC-53D0-C54B26811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D6B12-5416-4E92-A6F0-D40E7B8B8396}" type="datetimeFigureOut">
              <a:rPr lang="zh-HK" altLang="en-US" smtClean="0"/>
              <a:t>25/9/2026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C783F3B-23F6-32B5-1D10-BCFC53294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5FF576A-6AC9-D37A-F3A4-06A49F24D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67C5-2788-4CC2-88DF-611E41722CB7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89295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855833AF-1DE8-9701-05EE-D7086E2879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E76BEF04-7604-18FC-5E01-49E040FF10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70FEDE1-8C21-175F-D94B-F9E90B5EF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D6B12-5416-4E92-A6F0-D40E7B8B8396}" type="datetimeFigureOut">
              <a:rPr lang="zh-HK" altLang="en-US" smtClean="0"/>
              <a:t>25/9/2026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0909486-D12D-DF78-EE67-B925BB878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17A3D62-28A3-79CD-2615-952BC2B9D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D67C5-2788-4CC2-88DF-611E41722CB7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307047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4D6A3E05-43EE-DD94-916E-06E2BA54F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4C075F88-CF38-0384-5B89-B2A1BCAFE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76807B6-9B23-1E99-E7B6-64EC172BEE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0D6B12-5416-4E92-A6F0-D40E7B8B8396}" type="datetimeFigureOut">
              <a:rPr lang="zh-HK" altLang="en-US" smtClean="0"/>
              <a:t>25/9/2026</a:t>
            </a:fld>
            <a:endParaRPr lang="zh-HK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6E3D19A-B78E-BCBC-1C08-40ACA40FE8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8C0C7F3-52C7-2199-D961-18B59F9F67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4D67C5-2788-4CC2-88DF-611E41722CB7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510563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H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C67DFDB-1B78-BB46-297B-D8D61A5D34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967636EA-EE78-B91A-B932-70B254EE5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HK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2F5DC661-C77A-523D-704B-81A2A7305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4256" y="942628"/>
            <a:ext cx="9583487" cy="497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59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AFD4CB0-145A-4C82-1816-71FFA5B83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EEDD306-BBBA-7EE6-279C-FA874A982A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HK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E007DDB8-0F59-D94E-0E56-39A6CCCDC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7625" y="1066470"/>
            <a:ext cx="9316750" cy="472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177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3D0D941-F37B-5BA7-CCE8-9F4491787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B59DFA8-B56F-DE40-C793-5579F1350D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HK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1C99230F-E669-C6E1-F66A-62D118E9D4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9493" y="995023"/>
            <a:ext cx="9593014" cy="486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582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4980413-23CC-3A94-77E4-BEBABB1AB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DF63B1E-C11A-6D05-DB36-6C68C9627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HK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1F4735F1-E810-EED6-EDD3-AAED0E98CA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203" y="961680"/>
            <a:ext cx="9621593" cy="493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0141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寬螢幕</PresentationFormat>
  <Paragraphs>0</Paragraphs>
  <Slides>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佈景主題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louis law</dc:creator>
  <cp:lastModifiedBy>louis law</cp:lastModifiedBy>
  <cp:revision>1</cp:revision>
  <dcterms:created xsi:type="dcterms:W3CDTF">2026-09-25T06:39:59Z</dcterms:created>
  <dcterms:modified xsi:type="dcterms:W3CDTF">2026-09-25T06:42:34Z</dcterms:modified>
</cp:coreProperties>
</file>